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9" r:id="rId2"/>
    <p:sldId id="266" r:id="rId3"/>
    <p:sldId id="260" r:id="rId4"/>
    <p:sldId id="268" r:id="rId5"/>
    <p:sldId id="269" r:id="rId6"/>
    <p:sldId id="27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00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A03DF-77C4-EB4D-8ABF-CBDF9F9F7D81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EF652-5507-964C-854E-FFCA13713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7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467E-3493-5042-AB3A-20955D58C18B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0289-CC4C-BE45-BB69-8D8A638B3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8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467E-3493-5042-AB3A-20955D58C18B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0289-CC4C-BE45-BB69-8D8A638B3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28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467E-3493-5042-AB3A-20955D58C18B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0289-CC4C-BE45-BB69-8D8A638B3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91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467E-3493-5042-AB3A-20955D58C18B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0289-CC4C-BE45-BB69-8D8A638B3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071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467E-3493-5042-AB3A-20955D58C18B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0289-CC4C-BE45-BB69-8D8A638B3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350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467E-3493-5042-AB3A-20955D58C18B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0289-CC4C-BE45-BB69-8D8A638B3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10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467E-3493-5042-AB3A-20955D58C18B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0289-CC4C-BE45-BB69-8D8A638B3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894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467E-3493-5042-AB3A-20955D58C18B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0289-CC4C-BE45-BB69-8D8A638B3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09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467E-3493-5042-AB3A-20955D58C18B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0289-CC4C-BE45-BB69-8D8A638B3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61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467E-3493-5042-AB3A-20955D58C18B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0289-CC4C-BE45-BB69-8D8A638B3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3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9467E-3493-5042-AB3A-20955D58C18B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E0289-CC4C-BE45-BB69-8D8A638B3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0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9467E-3493-5042-AB3A-20955D58C18B}" type="datetimeFigureOut">
              <a:rPr lang="en-US" smtClean="0"/>
              <a:t>10/30/17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E0289-CC4C-BE45-BB69-8D8A638B38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9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DBTouch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Key idea: touch based interfaces to database systems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“half-baked” system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Pros: people not used to databases can manipulate data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41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Individual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Scan</a:t>
            </a:r>
          </a:p>
          <a:p>
            <a:r>
              <a:rPr lang="en-US" dirty="0" smtClean="0"/>
              <a:t>Aggregation</a:t>
            </a:r>
          </a:p>
          <a:p>
            <a:r>
              <a:rPr lang="en-US" dirty="0" smtClean="0"/>
              <a:t>Joins</a:t>
            </a:r>
          </a:p>
          <a:p>
            <a:r>
              <a:rPr lang="en-US" dirty="0" smtClean="0"/>
              <a:t>Filters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98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Row to Column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DBTouch</a:t>
            </a:r>
            <a:r>
              <a:rPr lang="en-US" dirty="0" smtClean="0"/>
              <a:t> changes layout from row-to-col based on user input. Does this make sense?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245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Databases are hard to use…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agree? Why? Why not?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038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the </a:t>
            </a:r>
            <a:r>
              <a:rPr lang="en-US" dirty="0" err="1" smtClean="0"/>
              <a:t>DBTouch</a:t>
            </a:r>
            <a:r>
              <a:rPr lang="en-US" dirty="0" smtClean="0"/>
              <a:t>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Alternatives</a:t>
            </a:r>
          </a:p>
          <a:p>
            <a:r>
              <a:rPr lang="en-US" dirty="0" smtClean="0"/>
              <a:t>Use-cases</a:t>
            </a:r>
          </a:p>
          <a:p>
            <a:r>
              <a:rPr lang="en-US" dirty="0" smtClean="0"/>
              <a:t>Understanding of Data</a:t>
            </a:r>
          </a:p>
          <a:p>
            <a:r>
              <a:rPr lang="en-US" dirty="0" smtClean="0"/>
              <a:t>Understanding of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65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the </a:t>
            </a:r>
            <a:r>
              <a:rPr lang="en-US" dirty="0" err="1" smtClean="0"/>
              <a:t>DBTouch</a:t>
            </a:r>
            <a:r>
              <a:rPr lang="en-US" dirty="0" smtClean="0"/>
              <a:t>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Alternatives</a:t>
            </a:r>
          </a:p>
          <a:p>
            <a:pPr lvl="1"/>
            <a:r>
              <a:rPr lang="en-US" dirty="0"/>
              <a:t>Excel</a:t>
            </a:r>
          </a:p>
          <a:p>
            <a:pPr lvl="1"/>
            <a:r>
              <a:rPr lang="en-US" dirty="0"/>
              <a:t>Visual Analytics tools</a:t>
            </a:r>
          </a:p>
          <a:p>
            <a:pPr lvl="1"/>
            <a:r>
              <a:rPr lang="en-US" dirty="0"/>
              <a:t>Keyword search in </a:t>
            </a:r>
            <a:r>
              <a:rPr lang="en-US" dirty="0" smtClean="0"/>
              <a:t>Databases</a:t>
            </a:r>
            <a:endParaRPr lang="en-US" dirty="0" smtClean="0"/>
          </a:p>
          <a:p>
            <a:r>
              <a:rPr lang="en-US" dirty="0" smtClean="0"/>
              <a:t>Use-cases</a:t>
            </a:r>
          </a:p>
          <a:p>
            <a:r>
              <a:rPr lang="en-US" dirty="0" smtClean="0"/>
              <a:t>Understanding of Data</a:t>
            </a:r>
          </a:p>
          <a:p>
            <a:r>
              <a:rPr lang="en-US" dirty="0" smtClean="0"/>
              <a:t>Understanding of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0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the </a:t>
            </a:r>
            <a:r>
              <a:rPr lang="en-US" dirty="0" err="1" smtClean="0"/>
              <a:t>DBTouch</a:t>
            </a:r>
            <a:r>
              <a:rPr lang="en-US" dirty="0" smtClean="0"/>
              <a:t>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Alternatives</a:t>
            </a:r>
          </a:p>
          <a:p>
            <a:pPr lvl="1"/>
            <a:r>
              <a:rPr lang="en-US" dirty="0"/>
              <a:t>Excel</a:t>
            </a:r>
          </a:p>
          <a:p>
            <a:pPr lvl="1"/>
            <a:r>
              <a:rPr lang="en-US" dirty="0"/>
              <a:t>Visual Analytics tools</a:t>
            </a:r>
          </a:p>
          <a:p>
            <a:pPr lvl="1"/>
            <a:r>
              <a:rPr lang="en-US" dirty="0"/>
              <a:t>Keyword search in </a:t>
            </a:r>
            <a:r>
              <a:rPr lang="en-US" dirty="0" smtClean="0"/>
              <a:t>Databases</a:t>
            </a:r>
            <a:endParaRPr lang="en-US" dirty="0" smtClean="0"/>
          </a:p>
          <a:p>
            <a:r>
              <a:rPr lang="en-US" dirty="0" smtClean="0"/>
              <a:t>Use-cases</a:t>
            </a:r>
          </a:p>
          <a:p>
            <a:pPr lvl="1"/>
            <a:r>
              <a:rPr lang="en-US" dirty="0"/>
              <a:t>Only browsing data? </a:t>
            </a:r>
          </a:p>
          <a:p>
            <a:pPr lvl="1"/>
            <a:r>
              <a:rPr lang="en-US" dirty="0"/>
              <a:t>What about searching, </a:t>
            </a:r>
            <a:r>
              <a:rPr lang="en-US" dirty="0" smtClean="0"/>
              <a:t>aggregation</a:t>
            </a:r>
            <a:endParaRPr lang="en-US" dirty="0" smtClean="0"/>
          </a:p>
          <a:p>
            <a:r>
              <a:rPr lang="en-US" dirty="0" smtClean="0"/>
              <a:t>Understanding of Data</a:t>
            </a:r>
          </a:p>
          <a:p>
            <a:r>
              <a:rPr lang="en-US" dirty="0" smtClean="0"/>
              <a:t>Understanding of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42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the </a:t>
            </a:r>
            <a:r>
              <a:rPr lang="en-US" dirty="0" err="1" smtClean="0"/>
              <a:t>DBTouch</a:t>
            </a:r>
            <a:r>
              <a:rPr lang="en-US" dirty="0" smtClean="0"/>
              <a:t>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Alternatives</a:t>
            </a:r>
          </a:p>
          <a:p>
            <a:pPr lvl="1"/>
            <a:r>
              <a:rPr lang="en-US" dirty="0"/>
              <a:t>Excel</a:t>
            </a:r>
          </a:p>
          <a:p>
            <a:pPr lvl="1"/>
            <a:r>
              <a:rPr lang="en-US" dirty="0"/>
              <a:t>Visual Analytics tools</a:t>
            </a:r>
          </a:p>
          <a:p>
            <a:pPr lvl="1"/>
            <a:r>
              <a:rPr lang="en-US" dirty="0"/>
              <a:t>Keyword search in </a:t>
            </a:r>
            <a:r>
              <a:rPr lang="en-US" dirty="0" smtClean="0"/>
              <a:t>Databases</a:t>
            </a:r>
            <a:endParaRPr lang="en-US" dirty="0" smtClean="0"/>
          </a:p>
          <a:p>
            <a:r>
              <a:rPr lang="en-US" dirty="0" smtClean="0"/>
              <a:t>Use-cases</a:t>
            </a:r>
          </a:p>
          <a:p>
            <a:pPr lvl="1"/>
            <a:r>
              <a:rPr lang="en-US" dirty="0"/>
              <a:t>Only browsing data? </a:t>
            </a:r>
          </a:p>
          <a:p>
            <a:pPr lvl="1"/>
            <a:r>
              <a:rPr lang="en-US" dirty="0"/>
              <a:t>What about searching, </a:t>
            </a:r>
            <a:r>
              <a:rPr lang="en-US" dirty="0" smtClean="0"/>
              <a:t>aggregation</a:t>
            </a:r>
            <a:endParaRPr lang="en-US" dirty="0" smtClean="0"/>
          </a:p>
          <a:p>
            <a:r>
              <a:rPr lang="en-US" dirty="0" smtClean="0"/>
              <a:t>Understanding of </a:t>
            </a:r>
            <a:r>
              <a:rPr lang="en-US" dirty="0" smtClean="0"/>
              <a:t>Data</a:t>
            </a:r>
          </a:p>
          <a:p>
            <a:pPr lvl="1"/>
            <a:r>
              <a:rPr lang="en-US" dirty="0"/>
              <a:t>Need to understand schema, row-col layout</a:t>
            </a:r>
            <a:endParaRPr lang="en-US" dirty="0" smtClean="0"/>
          </a:p>
          <a:p>
            <a:r>
              <a:rPr lang="en-US" dirty="0" smtClean="0"/>
              <a:t>Understanding of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02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the </a:t>
            </a:r>
            <a:r>
              <a:rPr lang="en-US" dirty="0" err="1" smtClean="0"/>
              <a:t>DBTouch</a:t>
            </a:r>
            <a:r>
              <a:rPr lang="en-US" dirty="0" smtClean="0"/>
              <a:t>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Alternatives</a:t>
            </a:r>
          </a:p>
          <a:p>
            <a:pPr lvl="1"/>
            <a:r>
              <a:rPr lang="en-US" dirty="0" smtClean="0"/>
              <a:t>Excel</a:t>
            </a:r>
          </a:p>
          <a:p>
            <a:pPr lvl="1"/>
            <a:r>
              <a:rPr lang="en-US" dirty="0" smtClean="0"/>
              <a:t>Visual Analytics tools</a:t>
            </a:r>
          </a:p>
          <a:p>
            <a:pPr lvl="1"/>
            <a:r>
              <a:rPr lang="en-US" dirty="0" smtClean="0"/>
              <a:t>Keyword search in Databases</a:t>
            </a:r>
          </a:p>
          <a:p>
            <a:r>
              <a:rPr lang="en-US" dirty="0" smtClean="0"/>
              <a:t>Use-cases</a:t>
            </a:r>
          </a:p>
          <a:p>
            <a:pPr lvl="1"/>
            <a:r>
              <a:rPr lang="en-US" dirty="0" smtClean="0"/>
              <a:t>Only browsing data? </a:t>
            </a:r>
          </a:p>
          <a:p>
            <a:pPr lvl="1"/>
            <a:r>
              <a:rPr lang="en-US" dirty="0" smtClean="0"/>
              <a:t>What about searching, aggregation</a:t>
            </a:r>
          </a:p>
          <a:p>
            <a:r>
              <a:rPr lang="en-US" dirty="0" smtClean="0"/>
              <a:t>Understanding of Data</a:t>
            </a:r>
          </a:p>
          <a:p>
            <a:pPr lvl="1"/>
            <a:r>
              <a:rPr lang="en-US" dirty="0" smtClean="0"/>
              <a:t>Need to understand schema, row-col layout</a:t>
            </a:r>
          </a:p>
          <a:p>
            <a:r>
              <a:rPr lang="en-US" dirty="0" smtClean="0"/>
              <a:t>Understanding of Operations</a:t>
            </a:r>
          </a:p>
          <a:p>
            <a:pPr lvl="1"/>
            <a:r>
              <a:rPr lang="en-US" dirty="0" smtClean="0"/>
              <a:t>Need to understand what the operations mean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94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the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Space of Operators</a:t>
            </a:r>
          </a:p>
          <a:p>
            <a:r>
              <a:rPr lang="en-US" dirty="0" smtClean="0"/>
              <a:t>Space of Optimizations</a:t>
            </a:r>
          </a:p>
          <a:p>
            <a:r>
              <a:rPr lang="en-US" dirty="0" smtClean="0"/>
              <a:t>Intuitiveness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24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the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Space of Operators</a:t>
            </a:r>
          </a:p>
          <a:p>
            <a:pPr lvl="1"/>
            <a:r>
              <a:rPr lang="en-US" dirty="0" smtClean="0"/>
              <a:t>Limited – primarily scans</a:t>
            </a:r>
          </a:p>
          <a:p>
            <a:r>
              <a:rPr lang="en-US" dirty="0" smtClean="0"/>
              <a:t>Space of Optimizations</a:t>
            </a:r>
          </a:p>
          <a:p>
            <a:pPr lvl="1"/>
            <a:r>
              <a:rPr lang="en-US" dirty="0" smtClean="0"/>
              <a:t>Limited because space of operators is limited</a:t>
            </a:r>
          </a:p>
          <a:p>
            <a:r>
              <a:rPr lang="en-US" dirty="0" smtClean="0"/>
              <a:t>Intuitiveness</a:t>
            </a:r>
          </a:p>
          <a:p>
            <a:pPr lvl="1"/>
            <a:r>
              <a:rPr lang="en-US" dirty="0" smtClean="0"/>
              <a:t>Does scan do what it is supposed to? Do pinch and zoom do what it is supposed to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Summaries instead of more values</a:t>
            </a:r>
          </a:p>
          <a:p>
            <a:pPr lvl="2"/>
            <a:r>
              <a:rPr lang="en-US" dirty="0" smtClean="0"/>
              <a:t>How do I </a:t>
            </a:r>
            <a:r>
              <a:rPr lang="en-US" smtClean="0"/>
              <a:t>jump to the kth entry?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0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277</Words>
  <Application>Microsoft Macintosh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Arial</vt:lpstr>
      <vt:lpstr>Office Theme</vt:lpstr>
      <vt:lpstr>DBTouch</vt:lpstr>
      <vt:lpstr>Databases are hard to use…  </vt:lpstr>
      <vt:lpstr>Issues with the DBTouch Idea</vt:lpstr>
      <vt:lpstr>Issues with the DBTouch Idea</vt:lpstr>
      <vt:lpstr>Issues with the DBTouch Idea</vt:lpstr>
      <vt:lpstr>Issues with the DBTouch Idea</vt:lpstr>
      <vt:lpstr>Issues with the DBTouch Idea</vt:lpstr>
      <vt:lpstr>Issues with the Execution</vt:lpstr>
      <vt:lpstr>Issues with the Execution</vt:lpstr>
      <vt:lpstr>Issues with Individual Operators</vt:lpstr>
      <vt:lpstr>Row to Column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Aditya Parameswaran</dc:creator>
  <cp:lastModifiedBy>Parameswaran, Aditya G</cp:lastModifiedBy>
  <cp:revision>46</cp:revision>
  <dcterms:created xsi:type="dcterms:W3CDTF">2014-10-23T16:13:33Z</dcterms:created>
  <dcterms:modified xsi:type="dcterms:W3CDTF">2017-10-30T12:21:23Z</dcterms:modified>
</cp:coreProperties>
</file>