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4" r:id="rId5"/>
    <p:sldId id="258" r:id="rId6"/>
    <p:sldId id="261" r:id="rId7"/>
    <p:sldId id="259" r:id="rId8"/>
    <p:sldId id="262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0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AE4C-602B-A349-AE97-D38AA2AE6F1F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06BD-C980-6641-8E5F-32E341F2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2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AE4C-602B-A349-AE97-D38AA2AE6F1F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06BD-C980-6641-8E5F-32E341F2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1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AE4C-602B-A349-AE97-D38AA2AE6F1F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06BD-C980-6641-8E5F-32E341F2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1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AE4C-602B-A349-AE97-D38AA2AE6F1F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06BD-C980-6641-8E5F-32E341F2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0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AE4C-602B-A349-AE97-D38AA2AE6F1F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06BD-C980-6641-8E5F-32E341F2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5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AE4C-602B-A349-AE97-D38AA2AE6F1F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06BD-C980-6641-8E5F-32E341F2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40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AE4C-602B-A349-AE97-D38AA2AE6F1F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06BD-C980-6641-8E5F-32E341F2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25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AE4C-602B-A349-AE97-D38AA2AE6F1F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06BD-C980-6641-8E5F-32E341F2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8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AE4C-602B-A349-AE97-D38AA2AE6F1F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06BD-C980-6641-8E5F-32E341F2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71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AE4C-602B-A349-AE97-D38AA2AE6F1F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06BD-C980-6641-8E5F-32E341F2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7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AE4C-602B-A349-AE97-D38AA2AE6F1F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06BD-C980-6641-8E5F-32E341F2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7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0AE4C-602B-A349-AE97-D38AA2AE6F1F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706BD-C980-6641-8E5F-32E341F2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1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MAD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92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Interesting position paper from industry on combining descriptive aggregate statistics with inferential statistics</a:t>
            </a:r>
          </a:p>
          <a:p>
            <a:r>
              <a:rPr lang="en-US" dirty="0" smtClean="0"/>
              <a:t>“Industry” paper</a:t>
            </a:r>
          </a:p>
          <a:p>
            <a:pPr lvl="1"/>
            <a:r>
              <a:rPr lang="en-US" dirty="0" smtClean="0"/>
              <a:t>Many of the design decisions are not justified</a:t>
            </a:r>
          </a:p>
          <a:p>
            <a:pPr lvl="1"/>
            <a:r>
              <a:rPr lang="en-US" dirty="0" smtClean="0"/>
              <a:t>Many details are missing</a:t>
            </a:r>
          </a:p>
          <a:p>
            <a:pPr lvl="1"/>
            <a:r>
              <a:rPr lang="en-US" dirty="0" smtClean="0"/>
              <a:t>But hopefully giving a sense of the goals and 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51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or do you not think prescriptive statistics should be embedded within a DB? Pros/Cons?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65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or do you not think prescriptive statistics should be embedded within a DB? Pros/Cons?</a:t>
            </a:r>
          </a:p>
          <a:p>
            <a:pPr lvl="1"/>
            <a:r>
              <a:rPr lang="en-US" dirty="0" smtClean="0"/>
              <a:t>Pro: exploit data parallelism</a:t>
            </a:r>
          </a:p>
          <a:p>
            <a:pPr lvl="1"/>
            <a:r>
              <a:rPr lang="en-US" dirty="0" smtClean="0"/>
              <a:t>Pro: one framework for everything, no data movement</a:t>
            </a:r>
          </a:p>
          <a:p>
            <a:pPr lvl="1"/>
            <a:r>
              <a:rPr lang="en-US" smtClean="0"/>
              <a:t>Con: </a:t>
            </a:r>
            <a:r>
              <a:rPr lang="en-US" dirty="0" smtClean="0"/>
              <a:t>clunky, not easy to understand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760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Authors talk about</a:t>
            </a:r>
          </a:p>
          <a:p>
            <a:pPr lvl="1"/>
            <a:r>
              <a:rPr lang="en-US" dirty="0" smtClean="0"/>
              <a:t>Matrix based Least Squares</a:t>
            </a:r>
          </a:p>
          <a:p>
            <a:pPr lvl="1"/>
            <a:r>
              <a:rPr lang="en-US" dirty="0" smtClean="0"/>
              <a:t>Conjugate Descent</a:t>
            </a:r>
          </a:p>
          <a:p>
            <a:pPr lvl="1"/>
            <a:r>
              <a:rPr lang="en-US" dirty="0" smtClean="0"/>
              <a:t>Log Likelihood</a:t>
            </a:r>
          </a:p>
          <a:p>
            <a:pPr lvl="1"/>
            <a:r>
              <a:rPr lang="en-US" dirty="0" smtClean="0"/>
              <a:t>Resampling</a:t>
            </a:r>
          </a:p>
          <a:p>
            <a:r>
              <a:rPr lang="en-US" dirty="0" smtClean="0"/>
              <a:t>What else could be useful from a inferential standpoint?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947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else could be useful from a prediction standpoint?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853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 subset of columns to predict others?</a:t>
            </a:r>
          </a:p>
          <a:p>
            <a:r>
              <a:rPr lang="en-US" dirty="0" smtClean="0"/>
              <a:t>Missing value imputation?</a:t>
            </a:r>
          </a:p>
          <a:p>
            <a:r>
              <a:rPr lang="en-US" dirty="0" smtClean="0"/>
              <a:t>Others?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818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else could be useful to identify structure?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668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about identifying correlations, dependencies?</a:t>
            </a:r>
          </a:p>
          <a:p>
            <a:r>
              <a:rPr lang="en-US" dirty="0" smtClean="0"/>
              <a:t>Identifying outliers</a:t>
            </a:r>
          </a:p>
          <a:p>
            <a:r>
              <a:rPr lang="en-US" dirty="0" smtClean="0"/>
              <a:t>Identifying clusters?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233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180</Words>
  <Application>Microsoft Macintosh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Arial</vt:lpstr>
      <vt:lpstr>Office Theme</vt:lpstr>
      <vt:lpstr>MAD Skills</vt:lpstr>
      <vt:lpstr>Thoughts</vt:lpstr>
      <vt:lpstr>Question</vt:lpstr>
      <vt:lpstr>Question</vt:lpstr>
      <vt:lpstr>What Else?</vt:lpstr>
      <vt:lpstr>Prediction</vt:lpstr>
      <vt:lpstr>Prediction</vt:lpstr>
      <vt:lpstr>Identifying Structure</vt:lpstr>
      <vt:lpstr>Identifying Structure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Aditya Parameswaran</dc:creator>
  <cp:lastModifiedBy>Parameswaran, Aditya G</cp:lastModifiedBy>
  <cp:revision>7</cp:revision>
  <dcterms:created xsi:type="dcterms:W3CDTF">2014-11-11T18:12:09Z</dcterms:created>
  <dcterms:modified xsi:type="dcterms:W3CDTF">2017-11-29T14:25:55Z</dcterms:modified>
</cp:coreProperties>
</file>