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65" r:id="rId4"/>
    <p:sldId id="268" r:id="rId5"/>
    <p:sldId id="269" r:id="rId6"/>
    <p:sldId id="270" r:id="rId7"/>
    <p:sldId id="283" r:id="rId8"/>
    <p:sldId id="34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0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5D18E-511C-DE40-B2CE-A414899CC198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6BC8F8-935D-174B-B669-617681218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9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A69A9-AD07-444B-B8F4-B8B93F26461C}" type="slidenum">
              <a:rPr lang="en-US"/>
              <a:pPr/>
              <a:t>3</a:t>
            </a:fld>
            <a:endParaRPr lang="en-US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A69A9-AD07-444B-B8F4-B8B93F26461C}" type="slidenum">
              <a:rPr lang="en-US"/>
              <a:pPr/>
              <a:t>4</a:t>
            </a:fld>
            <a:endParaRPr lang="en-US"/>
          </a:p>
        </p:txBody>
      </p:sp>
      <p:sp>
        <p:nvSpPr>
          <p:cNvPr id="67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D9EC-818A-B14B-A29E-EB4BA676502E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0E6E-9124-9F42-A88C-68A8C88E3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72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D9EC-818A-B14B-A29E-EB4BA676502E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0E6E-9124-9F42-A88C-68A8C88E3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74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D9EC-818A-B14B-A29E-EB4BA676502E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0E6E-9124-9F42-A88C-68A8C88E3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43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32004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19600" y="6324600"/>
            <a:ext cx="40386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19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32004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600" y="6324600"/>
            <a:ext cx="4038600" cy="3810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8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D9EC-818A-B14B-A29E-EB4BA676502E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0E6E-9124-9F42-A88C-68A8C88E3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D9EC-818A-B14B-A29E-EB4BA676502E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0E6E-9124-9F42-A88C-68A8C88E3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51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D9EC-818A-B14B-A29E-EB4BA676502E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0E6E-9124-9F42-A88C-68A8C88E3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9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D9EC-818A-B14B-A29E-EB4BA676502E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0E6E-9124-9F42-A88C-68A8C88E3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56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D9EC-818A-B14B-A29E-EB4BA676502E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0E6E-9124-9F42-A88C-68A8C88E3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23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D9EC-818A-B14B-A29E-EB4BA676502E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0E6E-9124-9F42-A88C-68A8C88E3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15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D9EC-818A-B14B-A29E-EB4BA676502E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0E6E-9124-9F42-A88C-68A8C88E3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2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CD9EC-818A-B14B-A29E-EB4BA676502E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C0E6E-9124-9F42-A88C-68A8C88E3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79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7CD9EC-818A-B14B-A29E-EB4BA676502E}" type="datetimeFigureOut">
              <a:rPr lang="en-US" smtClean="0"/>
              <a:t>11/12/17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C0E6E-9124-9F42-A88C-68A8C88E3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7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Making Database Systems Usable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6268" y="6240381"/>
            <a:ext cx="5984763" cy="1752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Slides courtesy </a:t>
            </a:r>
            <a:r>
              <a:rPr lang="en-US" sz="2000" dirty="0" err="1" smtClean="0"/>
              <a:t>Jagadish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955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paper…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Unusual, provocative paper</a:t>
            </a:r>
          </a:p>
          <a:p>
            <a:pPr lvl="1"/>
            <a:r>
              <a:rPr lang="en-US" dirty="0" smtClean="0"/>
              <a:t>More problems than solutions</a:t>
            </a:r>
          </a:p>
          <a:p>
            <a:pPr lvl="1"/>
            <a:r>
              <a:rPr lang="en-US" dirty="0" smtClean="0"/>
              <a:t>A showcase of the work the group has done</a:t>
            </a:r>
          </a:p>
          <a:p>
            <a:pPr lvl="2"/>
            <a:r>
              <a:rPr lang="en-US" dirty="0" smtClean="0"/>
              <a:t>Naturally, very far from solving the problems</a:t>
            </a:r>
          </a:p>
          <a:p>
            <a:r>
              <a:rPr lang="en-US" dirty="0" smtClean="0"/>
              <a:t>Better to judge the paper for the questions it raises rather than the solutions it provides!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4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 dirty="0"/>
              <a:t>Simple, but limited.</a:t>
            </a:r>
          </a:p>
          <a:p>
            <a:r>
              <a:rPr lang="en-US" sz="2800" dirty="0" smtClean="0"/>
              <a:t>How do we create a form to query a database?</a:t>
            </a:r>
          </a:p>
          <a:p>
            <a:r>
              <a:rPr lang="en-US" sz="2800" dirty="0" smtClean="0"/>
              <a:t>When would it be appropriate to use?</a:t>
            </a:r>
          </a:p>
          <a:p>
            <a:r>
              <a:rPr lang="en-US" sz="2800" dirty="0" smtClean="0"/>
              <a:t>Discuss!</a:t>
            </a:r>
          </a:p>
          <a:p>
            <a:endParaRPr lang="en-US" sz="2800" dirty="0"/>
          </a:p>
        </p:txBody>
      </p:sp>
      <p:pic>
        <p:nvPicPr>
          <p:cNvPr id="392196" name="Picture 4" descr="form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1714500"/>
            <a:ext cx="3267075" cy="41529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217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Forms</a:t>
            </a:r>
            <a:endParaRPr lang="en-US" dirty="0"/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/>
              <a:t>Simple, but limited.</a:t>
            </a:r>
          </a:p>
          <a:p>
            <a:r>
              <a:rPr lang="en-US" sz="2800" dirty="0" smtClean="0"/>
              <a:t>How do we create a form to query a database?</a:t>
            </a:r>
          </a:p>
          <a:p>
            <a:r>
              <a:rPr lang="en-US" sz="2800" dirty="0" smtClean="0"/>
              <a:t>When would it be appropriate to use?</a:t>
            </a:r>
          </a:p>
          <a:p>
            <a:r>
              <a:rPr lang="en-US" sz="2800" dirty="0" smtClean="0"/>
              <a:t>Discuss!</a:t>
            </a:r>
          </a:p>
          <a:p>
            <a:pPr lvl="1"/>
            <a:r>
              <a:rPr lang="en-US" sz="2400" dirty="0" smtClean="0"/>
              <a:t>Small number of types of queries</a:t>
            </a:r>
          </a:p>
          <a:p>
            <a:pPr lvl="1"/>
            <a:r>
              <a:rPr lang="en-US" sz="2400" dirty="0" smtClean="0"/>
              <a:t>Small number of predicates</a:t>
            </a:r>
          </a:p>
          <a:p>
            <a:pPr lvl="1"/>
            <a:r>
              <a:rPr lang="en-US" sz="2400" dirty="0" smtClean="0"/>
              <a:t>Small number of joins</a:t>
            </a:r>
          </a:p>
          <a:p>
            <a:pPr lvl="1"/>
            <a:r>
              <a:rPr lang="en-US" sz="2400" dirty="0" smtClean="0"/>
              <a:t>Possibly many values for attributes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Conceptual schema need not be same as actual schema (e.g., flight database)</a:t>
            </a:r>
          </a:p>
          <a:p>
            <a:endParaRPr lang="en-US" sz="2800" dirty="0"/>
          </a:p>
        </p:txBody>
      </p:sp>
      <p:pic>
        <p:nvPicPr>
          <p:cNvPr id="392196" name="Picture 4" descr="form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53000" y="1714500"/>
            <a:ext cx="3267075" cy="41529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481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Language Interfaces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Pros/Cons?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Language Interfaces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Pros/Cons?</a:t>
            </a:r>
          </a:p>
          <a:p>
            <a:pPr lvl="1"/>
            <a:r>
              <a:rPr lang="en-US" dirty="0" smtClean="0"/>
              <a:t>No need for SQL:</a:t>
            </a:r>
          </a:p>
          <a:p>
            <a:pPr lvl="2"/>
            <a:r>
              <a:rPr lang="en-US" dirty="0" smtClean="0"/>
              <a:t>But not clear how much one can do without knowledge of schema</a:t>
            </a:r>
          </a:p>
          <a:p>
            <a:pPr lvl="1"/>
            <a:r>
              <a:rPr lang="en-US" dirty="0" smtClean="0"/>
              <a:t>Only short queries</a:t>
            </a:r>
          </a:p>
          <a:p>
            <a:pPr lvl="1"/>
            <a:r>
              <a:rPr lang="en-US" dirty="0" smtClean="0"/>
              <a:t>Probably a wider space of queries than forms</a:t>
            </a:r>
          </a:p>
          <a:p>
            <a:pPr lvl="1"/>
            <a:r>
              <a:rPr lang="en-US" dirty="0" smtClean="0"/>
              <a:t>Sometimes can be annoying</a:t>
            </a:r>
          </a:p>
          <a:p>
            <a:pPr lvl="2"/>
            <a:r>
              <a:rPr lang="en-US" dirty="0" smtClean="0"/>
              <a:t>Imagine having to specify flight searches via NL</a:t>
            </a:r>
          </a:p>
          <a:p>
            <a:pPr lvl="1"/>
            <a:r>
              <a:rPr lang="en-US" dirty="0" smtClean="0"/>
              <a:t>The feeling of less control</a:t>
            </a:r>
          </a:p>
          <a:p>
            <a:pPr lvl="2"/>
            <a:r>
              <a:rPr lang="en-US" dirty="0" smtClean="0"/>
              <a:t>Lack of understanding of knobs</a:t>
            </a:r>
          </a:p>
        </p:txBody>
      </p:sp>
    </p:spTree>
    <p:extLst>
      <p:ext uri="{BB962C8B-B14F-4D97-AF65-F5344CB8AC3E}">
        <p14:creationId xmlns:p14="http://schemas.microsoft.com/office/powerpoint/2010/main" val="148024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Lots of work on Provenance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7474" y="2422200"/>
            <a:ext cx="83266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Fine grained – store origin of every single record</a:t>
            </a:r>
          </a:p>
          <a:p>
            <a:endParaRPr lang="en-US" sz="3200" dirty="0"/>
          </a:p>
          <a:p>
            <a:r>
              <a:rPr lang="en-US" sz="3200" dirty="0" smtClean="0"/>
              <a:t>Coarse grained – store at a schema level: this table came from these two tables</a:t>
            </a:r>
          </a:p>
          <a:p>
            <a:endParaRPr lang="en-US" sz="3200" dirty="0" smtClean="0"/>
          </a:p>
          <a:p>
            <a:r>
              <a:rPr lang="en-US" sz="3200" dirty="0" smtClean="0"/>
              <a:t>Pros/Cons?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7418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Lots of work on Provenance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7474" y="2422200"/>
            <a:ext cx="832662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Fine grained – store origin of every single record</a:t>
            </a:r>
          </a:p>
          <a:p>
            <a:endParaRPr lang="en-US" sz="3200" dirty="0"/>
          </a:p>
          <a:p>
            <a:r>
              <a:rPr lang="en-US" sz="3200" dirty="0" smtClean="0"/>
              <a:t>Coarse grained – store at a schema level: this table came from these two tables</a:t>
            </a:r>
          </a:p>
          <a:p>
            <a:endParaRPr lang="en-US" sz="3200" dirty="0" smtClean="0"/>
          </a:p>
          <a:p>
            <a:r>
              <a:rPr lang="en-US" sz="3200" dirty="0" smtClean="0"/>
              <a:t>Pros/Cons? </a:t>
            </a:r>
          </a:p>
          <a:p>
            <a:r>
              <a:rPr lang="en-US" sz="3200" dirty="0" smtClean="0"/>
              <a:t>Fine-grained: too much data: all-all mappings</a:t>
            </a:r>
          </a:p>
          <a:p>
            <a:r>
              <a:rPr lang="en-US" sz="3200" dirty="0" smtClean="0"/>
              <a:t>Coarse-grained: cannot ask interesting questions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9450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5189</TotalTime>
  <Words>280</Words>
  <Application>Microsoft Macintosh PowerPoint</Application>
  <PresentationFormat>On-screen Show (4:3)</PresentationFormat>
  <Paragraphs>52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Making Database Systems Usable</vt:lpstr>
      <vt:lpstr>This paper…</vt:lpstr>
      <vt:lpstr>Forms</vt:lpstr>
      <vt:lpstr>Forms</vt:lpstr>
      <vt:lpstr>Natural Language Interfaces </vt:lpstr>
      <vt:lpstr>Natural Language Interfaces </vt:lpstr>
      <vt:lpstr>Lots of work on Provenance</vt:lpstr>
      <vt:lpstr>Lots of work on Provenance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Database Systems Usable</dc:title>
  <dc:creator>Aditya Parameswaran</dc:creator>
  <cp:lastModifiedBy>Parameswaran, Aditya G</cp:lastModifiedBy>
  <cp:revision>115</cp:revision>
  <dcterms:created xsi:type="dcterms:W3CDTF">2014-10-30T14:17:32Z</dcterms:created>
  <dcterms:modified xsi:type="dcterms:W3CDTF">2017-11-13T15:10:55Z</dcterms:modified>
</cp:coreProperties>
</file>